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0248DC-2695-4818-ADCC-A260CE6691F9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66AEA4-E8E9-447A-85AF-E43BC3A8BFE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 Anesthesia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LRH Anesthesia Department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5"/>
    </mc:Choice>
    <mc:Fallback xmlns="">
      <p:transition xmlns:p14="http://schemas.microsoft.com/office/powerpoint/2010/main" spd="slow" advTm="1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Anesthesia Role in Your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most important goal is to provide you with the safest anesthetic that will keep you comfortable</a:t>
            </a:r>
          </a:p>
          <a:p>
            <a:r>
              <a:rPr lang="en-US" dirty="0" smtClean="0"/>
              <a:t>Pre-operative evaluation</a:t>
            </a:r>
          </a:p>
          <a:p>
            <a:r>
              <a:rPr lang="en-US" dirty="0" smtClean="0"/>
              <a:t>Intra-operative management</a:t>
            </a:r>
          </a:p>
          <a:p>
            <a:r>
              <a:rPr lang="en-US" dirty="0" smtClean="0"/>
              <a:t>Post-operative care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3"/>
    </mc:Choice>
    <mc:Fallback xmlns="">
      <p:transition xmlns:p14="http://schemas.microsoft.com/office/powerpoint/2010/main" spd="slow" advTm="1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My Options?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Anesthesia</a:t>
            </a:r>
          </a:p>
          <a:p>
            <a:r>
              <a:rPr lang="en-US" dirty="0" smtClean="0"/>
              <a:t>Regional Anesthesia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8"/>
    </mc:Choice>
    <mc:Fallback xmlns="">
      <p:transition xmlns:p14="http://schemas.microsoft.com/office/powerpoint/2010/main" spd="slow" advTm="1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Anesthesia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common type of anesthesia used for joint replacements at LRH</a:t>
            </a:r>
          </a:p>
          <a:p>
            <a:r>
              <a:rPr lang="en-US" dirty="0" smtClean="0"/>
              <a:t>How it is performed</a:t>
            </a: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Lesser incidence of post-operative nausea and vomiting</a:t>
            </a:r>
          </a:p>
          <a:p>
            <a:pPr lvl="1"/>
            <a:r>
              <a:rPr lang="en-US" dirty="0" smtClean="0"/>
              <a:t>Less groggy after surgery</a:t>
            </a:r>
          </a:p>
          <a:p>
            <a:pPr lvl="1"/>
            <a:r>
              <a:rPr lang="en-US" dirty="0" smtClean="0"/>
              <a:t>Better pain control</a:t>
            </a:r>
          </a:p>
          <a:p>
            <a:pPr lvl="1"/>
            <a:r>
              <a:rPr lang="en-US" dirty="0" smtClean="0"/>
              <a:t>Less blood loss</a:t>
            </a:r>
          </a:p>
          <a:p>
            <a:r>
              <a:rPr lang="en-US" dirty="0" smtClean="0"/>
              <a:t>Risks</a:t>
            </a:r>
          </a:p>
          <a:p>
            <a:pPr lvl="1"/>
            <a:r>
              <a:rPr lang="en-US" dirty="0" smtClean="0"/>
              <a:t>Less than one percent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87"/>
    </mc:Choice>
    <mc:Fallback xmlns="">
      <p:transition xmlns:p14="http://schemas.microsoft.com/office/powerpoint/2010/main" spd="slow" advTm="51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Common Questions Regarding Regional Anesthesia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Will I be awake during my surgery?</a:t>
            </a:r>
          </a:p>
          <a:p>
            <a:pPr lvl="1"/>
            <a:r>
              <a:rPr lang="en-US" dirty="0" smtClean="0"/>
              <a:t>No, you will still be sedated throughout your procedure</a:t>
            </a:r>
          </a:p>
          <a:p>
            <a:r>
              <a:rPr lang="en-US" dirty="0" smtClean="0"/>
              <a:t>Do I need to worry about being paralyzed from this technique?</a:t>
            </a:r>
          </a:p>
          <a:p>
            <a:pPr lvl="1"/>
            <a:r>
              <a:rPr lang="en-US" dirty="0" smtClean="0"/>
              <a:t>Spinal anesthesia is incredibly safe and the chance of </a:t>
            </a:r>
            <a:r>
              <a:rPr lang="en-US" dirty="0"/>
              <a:t>a</a:t>
            </a:r>
            <a:r>
              <a:rPr lang="en-US" dirty="0" smtClean="0"/>
              <a:t> major side effect is very rare. We perform a thorough evaluation to ensure you are a good candidate for this technique.</a:t>
            </a:r>
          </a:p>
          <a:p>
            <a:r>
              <a:rPr lang="en-US" dirty="0" smtClean="0"/>
              <a:t>Will I get a headache afterward?</a:t>
            </a:r>
          </a:p>
          <a:p>
            <a:pPr lvl="1"/>
            <a:r>
              <a:rPr lang="en-US" dirty="0" smtClean="0"/>
              <a:t>It is very unlikely (less than one percent chance) due to the small size of the needle.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6"/>
    </mc:Choice>
    <mc:Fallback xmlns="">
      <p:transition xmlns:p14="http://schemas.microsoft.com/office/powerpoint/2010/main" spd="slow" advTm="3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Anesthesia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Typically used for those patients who are not good candidates for a regional anesthetic or for those who choose not to have a spinal.</a:t>
            </a:r>
          </a:p>
          <a:p>
            <a:r>
              <a:rPr lang="en-US" dirty="0" smtClean="0"/>
              <a:t>How it is performed</a:t>
            </a: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Good for patients on anti-coagulants (</a:t>
            </a:r>
            <a:r>
              <a:rPr lang="en-US" dirty="0" err="1" smtClean="0"/>
              <a:t>Plavix</a:t>
            </a:r>
            <a:r>
              <a:rPr lang="en-US" dirty="0" smtClean="0"/>
              <a:t>, Coumadin) who cannot stop them</a:t>
            </a:r>
          </a:p>
          <a:p>
            <a:pPr lvl="1"/>
            <a:r>
              <a:rPr lang="en-US" dirty="0" smtClean="0"/>
              <a:t>Good for patients with potentially difficult anatomy of the spine</a:t>
            </a:r>
          </a:p>
          <a:p>
            <a:r>
              <a:rPr lang="en-US" dirty="0" smtClean="0"/>
              <a:t>Risks</a:t>
            </a:r>
          </a:p>
          <a:p>
            <a:pPr lvl="1"/>
            <a:r>
              <a:rPr lang="en-US" dirty="0" smtClean="0"/>
              <a:t>Airway management, breathing issues and increased risk of nausea and vomiting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1"/>
    </mc:Choice>
    <mc:Fallback xmlns="">
      <p:transition xmlns:p14="http://schemas.microsoft.com/office/powerpoint/2010/main" spd="slow" advTm="64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 on Surgery 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 your CRNA for your case</a:t>
            </a:r>
          </a:p>
          <a:p>
            <a:pPr lvl="1"/>
            <a:r>
              <a:rPr lang="en-US" dirty="0" smtClean="0"/>
              <a:t>8 member anesthesia team</a:t>
            </a:r>
          </a:p>
          <a:p>
            <a:r>
              <a:rPr lang="en-US" dirty="0" smtClean="0"/>
              <a:t>Review your health history</a:t>
            </a:r>
          </a:p>
          <a:p>
            <a:pPr lvl="1"/>
            <a:r>
              <a:rPr lang="en-US" dirty="0" smtClean="0"/>
              <a:t>Medical chart review</a:t>
            </a:r>
          </a:p>
          <a:p>
            <a:pPr lvl="1"/>
            <a:r>
              <a:rPr lang="en-US" dirty="0" smtClean="0"/>
              <a:t>Vital signs</a:t>
            </a:r>
          </a:p>
          <a:p>
            <a:pPr lvl="1"/>
            <a:r>
              <a:rPr lang="en-US" dirty="0" smtClean="0"/>
              <a:t>Brief physical assessment</a:t>
            </a:r>
          </a:p>
          <a:p>
            <a:r>
              <a:rPr lang="en-US" dirty="0" smtClean="0"/>
              <a:t>Establish your anesthetic plan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2"/>
    </mc:Choice>
    <mc:Fallback xmlns="">
      <p:transition xmlns:p14="http://schemas.microsoft.com/office/powerpoint/2010/main" spd="slow" advTm="3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Thanks For Your Time!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We look forward to providing you with a safe anesthetic on the day of your surgery.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5"/>
    </mc:Choice>
    <mc:Fallback xmlns="">
      <p:transition xmlns:p14="http://schemas.microsoft.com/office/powerpoint/2010/main" spd="slow" advTm="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5766</TotalTime>
  <Words>302</Words>
  <Application>Microsoft Office PowerPoint</Application>
  <PresentationFormat>On-screen Show (4:3)</PresentationFormat>
  <Paragraphs>45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Constantia</vt:lpstr>
      <vt:lpstr>Wingdings 2</vt:lpstr>
      <vt:lpstr>Flow</vt:lpstr>
      <vt:lpstr>Joint Replacement Anesthesia</vt:lpstr>
      <vt:lpstr>Anesthesia Role in Your Surgery</vt:lpstr>
      <vt:lpstr>What Are My Options?</vt:lpstr>
      <vt:lpstr>Regional Anesthesia</vt:lpstr>
      <vt:lpstr>Common Questions Regarding Regional Anesthesia</vt:lpstr>
      <vt:lpstr>General Anesthesia</vt:lpstr>
      <vt:lpstr>What To Expect on Surgery Day </vt:lpstr>
      <vt:lpstr>Thanks For Your Time!</vt:lpstr>
    </vt:vector>
  </TitlesOfParts>
  <Company>Littleton Regional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Replacement Anesthesia</dc:title>
  <dc:creator>Windows User</dc:creator>
  <cp:lastModifiedBy>Hilary H. Seymour</cp:lastModifiedBy>
  <cp:revision>27</cp:revision>
  <dcterms:created xsi:type="dcterms:W3CDTF">2015-06-01T12:13:09Z</dcterms:created>
  <dcterms:modified xsi:type="dcterms:W3CDTF">2020-06-03T17:06:03Z</dcterms:modified>
</cp:coreProperties>
</file>